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0b052c7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0b052c7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0b052c7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0b052c7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0b052c7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0b052c7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b052c7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0b052c7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b052c7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b052c7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e6147b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e6147b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6147b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6147b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6147be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6147be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6147bee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6147bee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e6147bee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e6147bee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e6147be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e6147be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b052c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0b052c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b052c7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b052c7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